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079A79-A5AC-4E80-B7B0-0BFB6A0838CF}" v="499" dt="2020-12-09T23:07:27.590"/>
    <p1510:client id="{39366344-82AB-4F1A-9D4D-37058D9C3FA5}" v="44" dt="2020-12-09T23:07:23.727"/>
    <p1510:client id="{800FF9BB-51D2-43D1-9D17-4493D69AF48A}" v="3" dt="2020-12-09T06:58:02.660"/>
    <p1510:client id="{9F5656C3-5CC4-4870-A29F-468D0AA93DC6}" v="12" dt="2020-12-09T07:09:13.579"/>
    <p1510:client id="{B7EC9566-F8B6-4502-9000-C59DAF89BF6A}" v="3" dt="2020-12-09T01:47:33.527"/>
    <p1510:client id="{CDB523F6-55EE-4114-AB01-57E96EC5BB38}" v="3" dt="2020-12-09T23:00:00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D35BF9-EFE1-44EF-8B0E-59897CD314E3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D86C312-45E6-4AB6-8C56-5AF2044F8BCE}">
      <dgm:prSet/>
      <dgm:spPr/>
      <dgm:t>
        <a:bodyPr/>
        <a:lstStyle/>
        <a:p>
          <a:r>
            <a:rPr lang="en-US"/>
            <a:t>Current Models:</a:t>
          </a:r>
        </a:p>
      </dgm:t>
    </dgm:pt>
    <dgm:pt modelId="{C508C867-704B-4A42-9AAD-59FDC2820BFE}" type="parTrans" cxnId="{CE33B709-87A7-4C2C-8FEE-967AEB5AA808}">
      <dgm:prSet/>
      <dgm:spPr/>
      <dgm:t>
        <a:bodyPr/>
        <a:lstStyle/>
        <a:p>
          <a:endParaRPr lang="en-US"/>
        </a:p>
      </dgm:t>
    </dgm:pt>
    <dgm:pt modelId="{017A4FB2-3505-4205-89E2-A2CF6CAF4014}" type="sibTrans" cxnId="{CE33B709-87A7-4C2C-8FEE-967AEB5AA808}">
      <dgm:prSet/>
      <dgm:spPr/>
      <dgm:t>
        <a:bodyPr/>
        <a:lstStyle/>
        <a:p>
          <a:endParaRPr lang="en-US"/>
        </a:p>
      </dgm:t>
    </dgm:pt>
    <dgm:pt modelId="{DC1B6FF9-71A1-41C4-A402-434840F72E7A}">
      <dgm:prSet/>
      <dgm:spPr/>
      <dgm:t>
        <a:bodyPr/>
        <a:lstStyle/>
        <a:p>
          <a:r>
            <a:rPr lang="en-US"/>
            <a:t>Beta</a:t>
          </a:r>
        </a:p>
      </dgm:t>
    </dgm:pt>
    <dgm:pt modelId="{A21F1C34-C519-4770-A095-2561BD13BF52}" type="parTrans" cxnId="{FFC051CF-84C0-4EB6-9F54-FB4D060240EA}">
      <dgm:prSet/>
      <dgm:spPr/>
      <dgm:t>
        <a:bodyPr/>
        <a:lstStyle/>
        <a:p>
          <a:endParaRPr lang="en-US"/>
        </a:p>
      </dgm:t>
    </dgm:pt>
    <dgm:pt modelId="{F6AE5348-9E31-4750-BC46-78F433F63A52}" type="sibTrans" cxnId="{FFC051CF-84C0-4EB6-9F54-FB4D060240EA}">
      <dgm:prSet/>
      <dgm:spPr/>
      <dgm:t>
        <a:bodyPr/>
        <a:lstStyle/>
        <a:p>
          <a:endParaRPr lang="en-US"/>
        </a:p>
      </dgm:t>
    </dgm:pt>
    <dgm:pt modelId="{07F4E5DC-9F4F-4484-B6DE-CF953E873EAA}" type="pres">
      <dgm:prSet presAssocID="{6CD35BF9-EFE1-44EF-8B0E-59897CD314E3}" presName="outerComposite" presStyleCnt="0">
        <dgm:presLayoutVars>
          <dgm:chMax val="5"/>
          <dgm:dir/>
          <dgm:resizeHandles val="exact"/>
        </dgm:presLayoutVars>
      </dgm:prSet>
      <dgm:spPr/>
    </dgm:pt>
    <dgm:pt modelId="{64EC7901-E37D-4F41-956C-CBCD9DF7C6F8}" type="pres">
      <dgm:prSet presAssocID="{6CD35BF9-EFE1-44EF-8B0E-59897CD314E3}" presName="dummyMaxCanvas" presStyleCnt="0">
        <dgm:presLayoutVars/>
      </dgm:prSet>
      <dgm:spPr/>
    </dgm:pt>
    <dgm:pt modelId="{AB31C255-0326-4B99-8572-5E6FA3A906A1}" type="pres">
      <dgm:prSet presAssocID="{6CD35BF9-EFE1-44EF-8B0E-59897CD314E3}" presName="TwoNodes_1" presStyleLbl="node1" presStyleIdx="0" presStyleCnt="2">
        <dgm:presLayoutVars>
          <dgm:bulletEnabled val="1"/>
        </dgm:presLayoutVars>
      </dgm:prSet>
      <dgm:spPr/>
    </dgm:pt>
    <dgm:pt modelId="{DB5ED4C6-CA17-407F-96A6-8434FEF67224}" type="pres">
      <dgm:prSet presAssocID="{6CD35BF9-EFE1-44EF-8B0E-59897CD314E3}" presName="TwoNodes_2" presStyleLbl="node1" presStyleIdx="1" presStyleCnt="2">
        <dgm:presLayoutVars>
          <dgm:bulletEnabled val="1"/>
        </dgm:presLayoutVars>
      </dgm:prSet>
      <dgm:spPr/>
    </dgm:pt>
    <dgm:pt modelId="{5FCF217B-DFB4-4DF8-BF13-98F4CDB136A4}" type="pres">
      <dgm:prSet presAssocID="{6CD35BF9-EFE1-44EF-8B0E-59897CD314E3}" presName="TwoConn_1-2" presStyleLbl="fgAccFollowNode1" presStyleIdx="0" presStyleCnt="1">
        <dgm:presLayoutVars>
          <dgm:bulletEnabled val="1"/>
        </dgm:presLayoutVars>
      </dgm:prSet>
      <dgm:spPr/>
    </dgm:pt>
    <dgm:pt modelId="{F514ED8D-04B4-4186-A5B0-B6FE52574BC3}" type="pres">
      <dgm:prSet presAssocID="{6CD35BF9-EFE1-44EF-8B0E-59897CD314E3}" presName="TwoNodes_1_text" presStyleLbl="node1" presStyleIdx="1" presStyleCnt="2">
        <dgm:presLayoutVars>
          <dgm:bulletEnabled val="1"/>
        </dgm:presLayoutVars>
      </dgm:prSet>
      <dgm:spPr/>
    </dgm:pt>
    <dgm:pt modelId="{A881952D-D989-4AD7-AAE4-68169566F411}" type="pres">
      <dgm:prSet presAssocID="{6CD35BF9-EFE1-44EF-8B0E-59897CD314E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CE33B709-87A7-4C2C-8FEE-967AEB5AA808}" srcId="{6CD35BF9-EFE1-44EF-8B0E-59897CD314E3}" destId="{ED86C312-45E6-4AB6-8C56-5AF2044F8BCE}" srcOrd="0" destOrd="0" parTransId="{C508C867-704B-4A42-9AAD-59FDC2820BFE}" sibTransId="{017A4FB2-3505-4205-89E2-A2CF6CAF4014}"/>
    <dgm:cxn modelId="{90E46B2D-EFA9-42DD-BE41-B3DA87481038}" type="presOf" srcId="{ED86C312-45E6-4AB6-8C56-5AF2044F8BCE}" destId="{AB31C255-0326-4B99-8572-5E6FA3A906A1}" srcOrd="0" destOrd="0" presId="urn:microsoft.com/office/officeart/2005/8/layout/vProcess5"/>
    <dgm:cxn modelId="{984A3886-68DE-4D06-BBFB-B3339FC7EF62}" type="presOf" srcId="{017A4FB2-3505-4205-89E2-A2CF6CAF4014}" destId="{5FCF217B-DFB4-4DF8-BF13-98F4CDB136A4}" srcOrd="0" destOrd="0" presId="urn:microsoft.com/office/officeart/2005/8/layout/vProcess5"/>
    <dgm:cxn modelId="{094765A9-F189-4416-8214-AAD090E3F226}" type="presOf" srcId="{ED86C312-45E6-4AB6-8C56-5AF2044F8BCE}" destId="{F514ED8D-04B4-4186-A5B0-B6FE52574BC3}" srcOrd="1" destOrd="0" presId="urn:microsoft.com/office/officeart/2005/8/layout/vProcess5"/>
    <dgm:cxn modelId="{150A6AB3-94AB-48C6-9BC3-1E1C7821BE3C}" type="presOf" srcId="{DC1B6FF9-71A1-41C4-A402-434840F72E7A}" destId="{DB5ED4C6-CA17-407F-96A6-8434FEF67224}" srcOrd="0" destOrd="0" presId="urn:microsoft.com/office/officeart/2005/8/layout/vProcess5"/>
    <dgm:cxn modelId="{8D58C9BA-9CBC-4718-AB56-FCD9DCAAEF93}" type="presOf" srcId="{DC1B6FF9-71A1-41C4-A402-434840F72E7A}" destId="{A881952D-D989-4AD7-AAE4-68169566F411}" srcOrd="1" destOrd="0" presId="urn:microsoft.com/office/officeart/2005/8/layout/vProcess5"/>
    <dgm:cxn modelId="{FFC051CF-84C0-4EB6-9F54-FB4D060240EA}" srcId="{6CD35BF9-EFE1-44EF-8B0E-59897CD314E3}" destId="{DC1B6FF9-71A1-41C4-A402-434840F72E7A}" srcOrd="1" destOrd="0" parTransId="{A21F1C34-C519-4770-A095-2561BD13BF52}" sibTransId="{F6AE5348-9E31-4750-BC46-78F433F63A52}"/>
    <dgm:cxn modelId="{3CC359F6-922B-4A4C-A9D4-787B23E4F900}" type="presOf" srcId="{6CD35BF9-EFE1-44EF-8B0E-59897CD314E3}" destId="{07F4E5DC-9F4F-4484-B6DE-CF953E873EAA}" srcOrd="0" destOrd="0" presId="urn:microsoft.com/office/officeart/2005/8/layout/vProcess5"/>
    <dgm:cxn modelId="{92374A10-7572-4C73-AF78-21082A1F90D7}" type="presParOf" srcId="{07F4E5DC-9F4F-4484-B6DE-CF953E873EAA}" destId="{64EC7901-E37D-4F41-956C-CBCD9DF7C6F8}" srcOrd="0" destOrd="0" presId="urn:microsoft.com/office/officeart/2005/8/layout/vProcess5"/>
    <dgm:cxn modelId="{383C8B68-D040-4377-8A52-570A80EA022E}" type="presParOf" srcId="{07F4E5DC-9F4F-4484-B6DE-CF953E873EAA}" destId="{AB31C255-0326-4B99-8572-5E6FA3A906A1}" srcOrd="1" destOrd="0" presId="urn:microsoft.com/office/officeart/2005/8/layout/vProcess5"/>
    <dgm:cxn modelId="{FCA5A9DB-A0B6-4A19-94CE-124D7054D9BA}" type="presParOf" srcId="{07F4E5DC-9F4F-4484-B6DE-CF953E873EAA}" destId="{DB5ED4C6-CA17-407F-96A6-8434FEF67224}" srcOrd="2" destOrd="0" presId="urn:microsoft.com/office/officeart/2005/8/layout/vProcess5"/>
    <dgm:cxn modelId="{6358DCBD-0345-401E-BBFC-A89BF8B8C5B7}" type="presParOf" srcId="{07F4E5DC-9F4F-4484-B6DE-CF953E873EAA}" destId="{5FCF217B-DFB4-4DF8-BF13-98F4CDB136A4}" srcOrd="3" destOrd="0" presId="urn:microsoft.com/office/officeart/2005/8/layout/vProcess5"/>
    <dgm:cxn modelId="{A0ABAE18-B331-4505-B54D-CD19D2D18014}" type="presParOf" srcId="{07F4E5DC-9F4F-4484-B6DE-CF953E873EAA}" destId="{F514ED8D-04B4-4186-A5B0-B6FE52574BC3}" srcOrd="4" destOrd="0" presId="urn:microsoft.com/office/officeart/2005/8/layout/vProcess5"/>
    <dgm:cxn modelId="{6F715C45-35F5-4613-A51D-CE7A9FA1D4DE}" type="presParOf" srcId="{07F4E5DC-9F4F-4484-B6DE-CF953E873EAA}" destId="{A881952D-D989-4AD7-AAE4-68169566F411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31C255-0326-4B99-8572-5E6FA3A906A1}">
      <dsp:nvSpPr>
        <dsp:cNvPr id="0" name=""/>
        <dsp:cNvSpPr/>
      </dsp:nvSpPr>
      <dsp:spPr>
        <a:xfrm>
          <a:off x="0" y="0"/>
          <a:ext cx="5003347" cy="221274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Current Models:</a:t>
          </a:r>
        </a:p>
      </dsp:txBody>
      <dsp:txXfrm>
        <a:off x="64809" y="64809"/>
        <a:ext cx="2716303" cy="2083126"/>
      </dsp:txXfrm>
    </dsp:sp>
    <dsp:sp modelId="{DB5ED4C6-CA17-407F-96A6-8434FEF67224}">
      <dsp:nvSpPr>
        <dsp:cNvPr id="0" name=""/>
        <dsp:cNvSpPr/>
      </dsp:nvSpPr>
      <dsp:spPr>
        <a:xfrm>
          <a:off x="882943" y="2704466"/>
          <a:ext cx="5003347" cy="2212744"/>
        </a:xfrm>
        <a:prstGeom prst="roundRect">
          <a:avLst>
            <a:gd name="adj" fmla="val 10000"/>
          </a:avLst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Beta</a:t>
          </a:r>
        </a:p>
      </dsp:txBody>
      <dsp:txXfrm>
        <a:off x="947752" y="2769275"/>
        <a:ext cx="2552501" cy="2083126"/>
      </dsp:txXfrm>
    </dsp:sp>
    <dsp:sp modelId="{5FCF217B-DFB4-4DF8-BF13-98F4CDB136A4}">
      <dsp:nvSpPr>
        <dsp:cNvPr id="0" name=""/>
        <dsp:cNvSpPr/>
      </dsp:nvSpPr>
      <dsp:spPr>
        <a:xfrm>
          <a:off x="3565063" y="1739463"/>
          <a:ext cx="1438284" cy="143828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888677" y="1739463"/>
        <a:ext cx="791056" cy="10823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4a>
</file>

<file path=ppt/media/media2.wav>
</file>

<file path=ppt/media/media3.mp3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7A779-AF92-4549-85F3-17E93EAD8B95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3DFB55-5D40-4F94-9E6C-1E054B9F6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022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3DFB55-5D40-4F94-9E6C-1E054B9F60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884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3DFB55-5D40-4F94-9E6C-1E054B9F60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99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4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jpe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slideLayout" Target="../slideLayouts/slideLayout2.xml"/><Relationship Id="rId7" Type="http://schemas.openxmlformats.org/officeDocument/2006/relationships/diagramData" Target="../diagrams/data1.xml"/><Relationship Id="rId12" Type="http://schemas.openxmlformats.org/officeDocument/2006/relationships/image" Target="../media/image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11" Type="http://schemas.microsoft.com/office/2007/relationships/diagramDrawing" Target="../diagrams/drawing1.xml"/><Relationship Id="rId5" Type="http://schemas.openxmlformats.org/officeDocument/2006/relationships/image" Target="../media/image1.jpeg"/><Relationship Id="rId10" Type="http://schemas.openxmlformats.org/officeDocument/2006/relationships/diagramColors" Target="../diagrams/colors1.xml"/><Relationship Id="rId4" Type="http://schemas.openxmlformats.org/officeDocument/2006/relationships/notesSlide" Target="../notesSlides/notesSlide2.xml"/><Relationship Id="rId9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F73EE-C184-4DFD-94B1-6245AF101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3739" y="1142146"/>
            <a:ext cx="8618261" cy="2421464"/>
          </a:xfrm>
        </p:spPr>
        <p:txBody>
          <a:bodyPr/>
          <a:lstStyle/>
          <a:p>
            <a:r>
              <a:rPr lang="en-US"/>
              <a:t>Game overview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C3B23-F687-4109-8AB8-E522374E90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4006" y="3890782"/>
            <a:ext cx="7197726" cy="1405467"/>
          </a:xfrm>
        </p:spPr>
        <p:txBody>
          <a:bodyPr>
            <a:normAutofit/>
          </a:bodyPr>
          <a:lstStyle/>
          <a:p>
            <a:r>
              <a:rPr lang="en-US"/>
              <a:t>Muhammad </a:t>
            </a:r>
            <a:r>
              <a:rPr lang="en-US" err="1"/>
              <a:t>ali</a:t>
            </a:r>
            <a:r>
              <a:rPr lang="en-US"/>
              <a:t> Haidar, </a:t>
            </a:r>
            <a:r>
              <a:rPr lang="en-US">
                <a:ea typeface="+mn-lt"/>
                <a:cs typeface="+mn-lt"/>
              </a:rPr>
              <a:t>Imad Masood, Dana Naidas,</a:t>
            </a:r>
          </a:p>
          <a:p>
            <a:r>
              <a:rPr lang="en-US">
                <a:ea typeface="+mn-lt"/>
                <a:cs typeface="+mn-lt"/>
              </a:rPr>
              <a:t>Samara Sarmiento</a:t>
            </a:r>
            <a:endParaRPr lang="en-US"/>
          </a:p>
          <a:p>
            <a:r>
              <a:rPr lang="en-US">
                <a:ea typeface="+mn-lt"/>
                <a:cs typeface="+mn-lt"/>
              </a:rPr>
              <a:t>Samara Sarmiento</a:t>
            </a:r>
            <a:endParaRPr lang="en-US"/>
          </a:p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A162F60-CD7C-45BA-A490-A0A669E64F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26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2"/>
    </mc:Choice>
    <mc:Fallback>
      <p:transition spd="slow" advTm="4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FE2A4CA-AE3C-48CD-B74A-C9AE8FBC2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pic>
        <p:nvPicPr>
          <p:cNvPr id="11" name="Slide2">
            <a:hlinkClick r:id="" action="ppaction://media"/>
            <a:extLst>
              <a:ext uri="{FF2B5EF4-FFF2-40B4-BE49-F238E27FC236}">
                <a16:creationId xmlns:a16="http://schemas.microsoft.com/office/drawing/2014/main" id="{57DB9A89-AB0D-4B36-BF8A-24A6DAEAD4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516210"/>
            <a:ext cx="341790" cy="34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0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6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6C99B-2375-4F88-A32A-2CFFE3BA4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Game pitch: Intro</a:t>
            </a:r>
          </a:p>
        </p:txBody>
      </p:sp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id="{5575B514-9F40-4691-8B02-790795AC8F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17402" y="1697182"/>
            <a:ext cx="8604234" cy="4839882"/>
          </a:xfrm>
        </p:spPr>
      </p:pic>
      <p:pic>
        <p:nvPicPr>
          <p:cNvPr id="6" name="intronightmare">
            <a:hlinkClick r:id="" action="ppaction://media"/>
            <a:extLst>
              <a:ext uri="{FF2B5EF4-FFF2-40B4-BE49-F238E27FC236}">
                <a16:creationId xmlns:a16="http://schemas.microsoft.com/office/drawing/2014/main" id="{E448B0C3-13A4-4AF5-B790-67444509D8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237" y="477981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52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5FDC4-7B78-411D-8995-1739FCB3A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Game pitch: pitch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4C427-52BE-4DE3-AD20-931F78B07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i="0" u="none" strike="noStrike">
                <a:effectLst/>
                <a:latin typeface="Arial" panose="020B0604020202020204" pitchFamily="34" charset="0"/>
              </a:rPr>
              <a:t>Noah </a:t>
            </a:r>
            <a:r>
              <a:rPr lang="en-US" sz="1800" b="1" i="0" u="none" strike="noStrike" err="1">
                <a:effectLst/>
                <a:latin typeface="Arial" panose="020B0604020202020204" pitchFamily="34" charset="0"/>
              </a:rPr>
              <a:t>Nem</a:t>
            </a:r>
            <a:endParaRPr lang="en-US" sz="1800" b="1" i="0" u="none" strike="noStrike">
              <a:effectLst/>
              <a:latin typeface="Arial" panose="020B0604020202020204" pitchFamily="34" charset="0"/>
            </a:endParaRPr>
          </a:p>
          <a:p>
            <a:r>
              <a:rPr lang="en-US" b="1">
                <a:latin typeface="Arial" panose="020B0604020202020204" pitchFamily="34" charset="0"/>
              </a:rPr>
              <a:t>Insomnia</a:t>
            </a:r>
          </a:p>
          <a:p>
            <a:r>
              <a:rPr lang="en-US" b="1">
                <a:latin typeface="Arial" panose="020B0604020202020204" pitchFamily="34" charset="0"/>
              </a:rPr>
              <a:t>Aid Noah </a:t>
            </a:r>
            <a:r>
              <a:rPr lang="en-US" b="1" err="1">
                <a:latin typeface="Arial" panose="020B0604020202020204" pitchFamily="34" charset="0"/>
              </a:rPr>
              <a:t>Nem</a:t>
            </a:r>
            <a:endParaRPr lang="en-US" b="1">
              <a:latin typeface="Arial" panose="020B0604020202020204" pitchFamily="34" charset="0"/>
            </a:endParaRPr>
          </a:p>
          <a:p>
            <a:r>
              <a:rPr lang="en-US" b="1">
                <a:latin typeface="Arial" panose="020B0604020202020204" pitchFamily="34" charset="0"/>
              </a:rPr>
              <a:t>Collect Crystals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C801A82-B00D-4682-9102-75813EB624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pic>
        <p:nvPicPr>
          <p:cNvPr id="2052" name="Picture 4" descr="Sleep Paralysis: What Was That Thing in My Room? | Sleep Cycle">
            <a:extLst>
              <a:ext uri="{FF2B5EF4-FFF2-40B4-BE49-F238E27FC236}">
                <a16:creationId xmlns:a16="http://schemas.microsoft.com/office/drawing/2014/main" id="{35C61792-EBD8-493D-B733-D7A1C35B2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7630" y="1950954"/>
            <a:ext cx="6094629" cy="4031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0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226"/>
    </mc:Choice>
    <mc:Fallback xmlns="">
      <p:transition spd="slow" advTm="29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392C9-E0D5-4B0D-9BBB-F99596DA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Game pitch: Funding</a:t>
            </a:r>
          </a:p>
        </p:txBody>
      </p:sp>
      <p:pic>
        <p:nvPicPr>
          <p:cNvPr id="1026" name="Picture 2" descr="144 Fingers Holding Penny Photos - Free &amp; Royalty-Free Stock Photos from  Dreamstime">
            <a:extLst>
              <a:ext uri="{FF2B5EF4-FFF2-40B4-BE49-F238E27FC236}">
                <a16:creationId xmlns:a16="http://schemas.microsoft.com/office/drawing/2014/main" id="{55ACD71C-ED2D-4EA3-9876-EF69B2F9A5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532" y="2065867"/>
            <a:ext cx="5760936" cy="383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funding">
            <a:hlinkClick r:id="" action="ppaction://media"/>
            <a:extLst>
              <a:ext uri="{FF2B5EF4-FFF2-40B4-BE49-F238E27FC236}">
                <a16:creationId xmlns:a16="http://schemas.microsoft.com/office/drawing/2014/main" id="{E97D77E3-926D-4535-845F-F8CACFB92F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77417" y="5336960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861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A166780-9337-4437-95D3-5EA9D55AA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3D0F40-BF1F-4120-945D-90C5AAD6E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4654296" cy="6856214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5640A69-3748-450C-8DDB-B2051AC04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893"/>
          <a:stretch/>
        </p:blipFill>
        <p:spPr>
          <a:xfrm>
            <a:off x="0" y="0"/>
            <a:ext cx="4644770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F38E10-57C7-4A0B-A81B-E3892BFCB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43466"/>
            <a:ext cx="3351530" cy="499533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For the beta</a:t>
            </a: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6F4F323-644B-4A47-97E9-BFB73840F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1120" y="-2"/>
            <a:ext cx="7537705" cy="68562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E321A4AF-1DAD-4CE3-9CA0-C45AD79CCA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8085983"/>
              </p:ext>
            </p:extLst>
          </p:nvPr>
        </p:nvGraphicFramePr>
        <p:xfrm>
          <a:off x="5467509" y="804671"/>
          <a:ext cx="5886291" cy="49172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076ABC5-63D3-4643-A89D-8EE0032503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44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1100"/>
    </mc:Choice>
    <mc:Fallback xmlns="">
      <p:transition spd="slow" advTm="51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46</Words>
  <Application>Microsoft Office PowerPoint</Application>
  <PresentationFormat>Widescreen</PresentationFormat>
  <Paragraphs>16</Paragraphs>
  <Slides>6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Celestial</vt:lpstr>
      <vt:lpstr>Game overview presentation</vt:lpstr>
      <vt:lpstr>PowerPoint Presentation</vt:lpstr>
      <vt:lpstr>Game pitch: Intro</vt:lpstr>
      <vt:lpstr>Game pitch: pitch</vt:lpstr>
      <vt:lpstr>Game pitch: Funding</vt:lpstr>
      <vt:lpstr>For the beta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overview presentation</dc:title>
  <dc:creator>Ali Haidar</dc:creator>
  <cp:lastModifiedBy>Ali Haidar</cp:lastModifiedBy>
  <cp:revision>2</cp:revision>
  <dcterms:created xsi:type="dcterms:W3CDTF">2020-12-09T00:57:15Z</dcterms:created>
  <dcterms:modified xsi:type="dcterms:W3CDTF">2020-12-09T23:07:27Z</dcterms:modified>
</cp:coreProperties>
</file>

<file path=docProps/thumbnail.jpeg>
</file>